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9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413DDC-8017-4FA0-993D-FF952D555777}" type="datetimeFigureOut">
              <a:rPr lang="fr-FR" smtClean="0"/>
              <a:t>04/04/2011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97D3694-F55B-4111-86A6-B57494DB6FC9}" type="slidenum">
              <a:rPr lang="fr-FR" smtClean="0"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8613694-5B02-4850-8081-31125AF3A35B}" type="datetimeFigureOut">
              <a:rPr lang="fr-FR" smtClean="0"/>
              <a:pPr/>
              <a:t>04/04/2011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08D6C18-770D-4152-9DC0-3FF293183D4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8D6C18-770D-4152-9DC0-3FF293183D4E}" type="slidenum">
              <a:rPr lang="fr-FR" smtClean="0"/>
              <a:pPr/>
              <a:t>1</a:t>
            </a:fld>
            <a:endParaRPr lang="fr-F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124BD3-353B-4CF3-B88E-4B667CA3929D}" type="datetimeFigureOut">
              <a:rPr lang="fr-FR" smtClean="0"/>
              <a:pPr/>
              <a:t>04/04/2011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6921B0-7F50-46CC-8A9C-AEF4E3C4278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124BD3-353B-4CF3-B88E-4B667CA3929D}" type="datetimeFigureOut">
              <a:rPr lang="fr-FR" smtClean="0"/>
              <a:pPr/>
              <a:t>04/04/2011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6921B0-7F50-46CC-8A9C-AEF4E3C4278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124BD3-353B-4CF3-B88E-4B667CA3929D}" type="datetimeFigureOut">
              <a:rPr lang="fr-FR" smtClean="0"/>
              <a:pPr/>
              <a:t>04/04/2011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6921B0-7F50-46CC-8A9C-AEF4E3C4278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124BD3-353B-4CF3-B88E-4B667CA3929D}" type="datetimeFigureOut">
              <a:rPr lang="fr-FR" smtClean="0"/>
              <a:pPr/>
              <a:t>04/04/2011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6921B0-7F50-46CC-8A9C-AEF4E3C4278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124BD3-353B-4CF3-B88E-4B667CA3929D}" type="datetimeFigureOut">
              <a:rPr lang="fr-FR" smtClean="0"/>
              <a:pPr/>
              <a:t>04/04/2011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6921B0-7F50-46CC-8A9C-AEF4E3C4278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124BD3-353B-4CF3-B88E-4B667CA3929D}" type="datetimeFigureOut">
              <a:rPr lang="fr-FR" smtClean="0"/>
              <a:pPr/>
              <a:t>04/04/2011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6921B0-7F50-46CC-8A9C-AEF4E3C4278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124BD3-353B-4CF3-B88E-4B667CA3929D}" type="datetimeFigureOut">
              <a:rPr lang="fr-FR" smtClean="0"/>
              <a:pPr/>
              <a:t>04/04/2011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6921B0-7F50-46CC-8A9C-AEF4E3C4278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124BD3-353B-4CF3-B88E-4B667CA3929D}" type="datetimeFigureOut">
              <a:rPr lang="fr-FR" smtClean="0"/>
              <a:pPr/>
              <a:t>04/04/2011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6921B0-7F50-46CC-8A9C-AEF4E3C4278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124BD3-353B-4CF3-B88E-4B667CA3929D}" type="datetimeFigureOut">
              <a:rPr lang="fr-FR" smtClean="0"/>
              <a:pPr/>
              <a:t>04/04/2011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6921B0-7F50-46CC-8A9C-AEF4E3C4278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124BD3-353B-4CF3-B88E-4B667CA3929D}" type="datetimeFigureOut">
              <a:rPr lang="fr-FR" smtClean="0"/>
              <a:pPr/>
              <a:t>04/04/2011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6921B0-7F50-46CC-8A9C-AEF4E3C4278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124BD3-353B-4CF3-B88E-4B667CA3929D}" type="datetimeFigureOut">
              <a:rPr lang="fr-FR" smtClean="0"/>
              <a:pPr/>
              <a:t>04/04/2011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6921B0-7F50-46CC-8A9C-AEF4E3C4278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124BD3-353B-4CF3-B88E-4B667CA3929D}" type="datetimeFigureOut">
              <a:rPr lang="fr-FR" smtClean="0"/>
              <a:pPr/>
              <a:t>04/04/2011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6921B0-7F50-46CC-8A9C-AEF4E3C4278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1"/>
          <p:cNvPicPr>
            <a:picLocks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020272" y="260648"/>
            <a:ext cx="1818928" cy="248870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  <p:sp>
        <p:nvSpPr>
          <p:cNvPr id="7" name="ZoneTexte 6"/>
          <p:cNvSpPr txBox="1"/>
          <p:nvPr/>
        </p:nvSpPr>
        <p:spPr>
          <a:xfrm>
            <a:off x="395536" y="4725144"/>
            <a:ext cx="734481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dirty="0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Amandine LANDRIEUX &amp;  Camille BRUNEEL </a:t>
            </a:r>
          </a:p>
          <a:p>
            <a:r>
              <a:rPr lang="fr-FR" sz="2000" dirty="0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 147 Rue du Docteur Guichard, 49000 ANGERS</a:t>
            </a:r>
          </a:p>
          <a:p>
            <a:r>
              <a:rPr lang="fr-FR" sz="2000" dirty="0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Tél. 06.79.02.46.32</a:t>
            </a:r>
          </a:p>
          <a:p>
            <a:r>
              <a:rPr lang="fr-FR" sz="2000" dirty="0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4ltrophy.medicang@gmail.com</a:t>
            </a:r>
            <a:endParaRPr lang="fr-FR" sz="2000" dirty="0">
              <a:solidFill>
                <a:schemeClr val="bg1"/>
              </a:solidFill>
              <a:latin typeface="Andalus" pitchFamily="18" charset="-78"/>
              <a:cs typeface="Andalus" pitchFamily="18" charset="-78"/>
            </a:endParaRPr>
          </a:p>
        </p:txBody>
      </p:sp>
      <p:sp>
        <p:nvSpPr>
          <p:cNvPr id="9" name="ZoneTexte 8"/>
          <p:cNvSpPr txBox="1"/>
          <p:nvPr/>
        </p:nvSpPr>
        <p:spPr>
          <a:xfrm>
            <a:off x="395536" y="2996952"/>
            <a:ext cx="50405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dirty="0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Association </a:t>
            </a:r>
            <a:r>
              <a:rPr lang="fr-FR" sz="3200" dirty="0" err="1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Médicang</a:t>
            </a:r>
            <a:r>
              <a:rPr lang="fr-FR" sz="3200" dirty="0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’</a:t>
            </a:r>
            <a:endParaRPr lang="fr-FR" sz="3200" dirty="0">
              <a:solidFill>
                <a:schemeClr val="bg1"/>
              </a:solidFill>
              <a:latin typeface="Andalus" pitchFamily="18" charset="-78"/>
              <a:cs typeface="Andalus" pitchFamily="18" charset="-78"/>
            </a:endParaRPr>
          </a:p>
        </p:txBody>
      </p:sp>
      <p:sp>
        <p:nvSpPr>
          <p:cNvPr id="11" name="ZoneTexte 10"/>
          <p:cNvSpPr txBox="1"/>
          <p:nvPr/>
        </p:nvSpPr>
        <p:spPr>
          <a:xfrm>
            <a:off x="683568" y="6165304"/>
            <a:ext cx="78488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smtClean="0">
                <a:solidFill>
                  <a:srgbClr val="FFC000"/>
                </a:solidFill>
                <a:latin typeface="Andalus" pitchFamily="18" charset="-78"/>
                <a:cs typeface="Andalus" pitchFamily="18" charset="-78"/>
              </a:rPr>
              <a:t>4L </a:t>
            </a:r>
            <a:r>
              <a:rPr lang="fr-FR" sz="2400" dirty="0" err="1" smtClean="0">
                <a:solidFill>
                  <a:srgbClr val="FFC000"/>
                </a:solidFill>
                <a:latin typeface="Andalus" pitchFamily="18" charset="-78"/>
                <a:cs typeface="Andalus" pitchFamily="18" charset="-78"/>
              </a:rPr>
              <a:t>Trophy</a:t>
            </a:r>
            <a:r>
              <a:rPr lang="fr-FR" sz="2400" dirty="0" smtClean="0">
                <a:solidFill>
                  <a:srgbClr val="FFC000"/>
                </a:solidFill>
                <a:latin typeface="Andalus" pitchFamily="18" charset="-78"/>
                <a:cs typeface="Andalus" pitchFamily="18" charset="-78"/>
              </a:rPr>
              <a:t> 2012… une expérience à vivre ensemble ?!</a:t>
            </a:r>
            <a:endParaRPr lang="fr-FR" sz="2400" dirty="0">
              <a:solidFill>
                <a:srgbClr val="FFC000"/>
              </a:solidFill>
              <a:latin typeface="Andalus" pitchFamily="18" charset="-78"/>
              <a:cs typeface="Andalus" pitchFamily="18" charset="-78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32</Words>
  <Application>Microsoft Office PowerPoint</Application>
  <PresentationFormat>Affichage à l'écran (4:3)</PresentationFormat>
  <Paragraphs>7</Paragraphs>
  <Slides>1</Slides>
  <Notes>1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Thème Office</vt:lpstr>
      <vt:lpstr>Diapositive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croustibat</dc:creator>
  <cp:lastModifiedBy>croustibat</cp:lastModifiedBy>
  <cp:revision>4</cp:revision>
  <dcterms:created xsi:type="dcterms:W3CDTF">2011-04-04T21:04:58Z</dcterms:created>
  <dcterms:modified xsi:type="dcterms:W3CDTF">2011-04-04T21:44:43Z</dcterms:modified>
</cp:coreProperties>
</file>